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/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Body Level One…"/>
          <p:cNvSpPr txBox="1"/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/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/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4" name="Picture Placeholder 2"/>
          <p:cNvSpPr/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coinmonks/a-bluffers-guide-to-tls-1-3-330b0fd3e65e" TargetMode="Externa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curityheaders.com/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b="0" sz="1800"/>
              <a:t>Scanners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SSL/TLS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VPN/IPSec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139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b="0" sz="1800"/>
              <a:t>Scanners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SSL/TLS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VPN/IPSec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192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creen Shot 2020-03-05 at 19.19.11.png" descr="Screen Shot 2020-03-05 at 19.1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277" y="793489"/>
            <a:ext cx="5537446" cy="485192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Overview</a:t>
            </a:r>
          </a:p>
        </p:txBody>
      </p:sp>
      <p:grpSp>
        <p:nvGrpSpPr>
          <p:cNvPr id="147" name="Screenshot 2019-03-08 at 12.53.27.png"/>
          <p:cNvGrpSpPr/>
          <p:nvPr/>
        </p:nvGrpSpPr>
        <p:grpSpPr>
          <a:xfrm>
            <a:off x="194285" y="1033630"/>
            <a:ext cx="7447330" cy="4371640"/>
            <a:chOff x="0" y="0"/>
            <a:chExt cx="7447329" cy="4371639"/>
          </a:xfrm>
        </p:grpSpPr>
        <p:pic>
          <p:nvPicPr>
            <p:cNvPr id="146" name="Screenshot 2019-03-08 at 12.53.27.png" descr="Screenshot 2019-03-08 at 12.53.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7040930" cy="39271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Screenshot 2019-03-08 at 12.53.27.png" descr="Screenshot 2019-03-08 at 12.53.27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447330" cy="4371640"/>
            </a:xfrm>
            <a:prstGeom prst="rect">
              <a:avLst/>
            </a:prstGeom>
            <a:effectLst/>
          </p:spPr>
        </p:pic>
      </p:grpSp>
      <p:grpSp>
        <p:nvGrpSpPr>
          <p:cNvPr id="150" name="Screenshot 2019-03-08 at 12.54.17.png"/>
          <p:cNvGrpSpPr/>
          <p:nvPr/>
        </p:nvGrpSpPr>
        <p:grpSpPr>
          <a:xfrm>
            <a:off x="425450" y="1288301"/>
            <a:ext cx="8293101" cy="3862298"/>
            <a:chOff x="0" y="0"/>
            <a:chExt cx="8293100" cy="3862296"/>
          </a:xfrm>
        </p:grpSpPr>
        <p:pic>
          <p:nvPicPr>
            <p:cNvPr id="149" name="Screenshot 2019-03-08 at 12.54.17.png" descr="Screenshot 2019-03-08 at 12.54.1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7886700" cy="34177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Screenshot 2019-03-08 at 12.54.17.png" descr="Screenshot 2019-03-08 at 12.54.17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293100" cy="386229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  <p:bldP build="whole" bldLvl="1" animBg="1" rev="0" advAuto="0" spid="150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2"/>
      <p:bldP build="whole" bldLvl="1" animBg="1" rev="0" advAuto="0" spid="23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0" name="1*gWcMG43ngjfyK0CwkqkcHg.png" descr="1*gWcMG43ngjfyK0CwkqkcHg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2"/>
      <p:bldP build="whole" bldLvl="1" animBg="1" rev="0" advAuto="0" spid="24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/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Body"/>
          <p:cNvSpPr txBox="1"/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>
            <a:normAutofit fontScale="100000" lnSpcReduction="0"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Screenshot 2019-03-08 at 12.48.32.png" descr="Screenshot 2019-03-08 at 12.48.32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9744" y="517012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b="0" sz="1800"/>
              <a:t>Scanners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SSL/TLS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sz="1800"/>
              <a:t>VPN/IPSec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337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Tunnelling</a:t>
            </a:r>
            <a:br/>
            <a:r>
              <a:rPr b="0" sz="1800"/>
              <a:t>Scanners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SSL/TLS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VPN/IPSec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379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/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p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